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837C"/>
    <a:srgbClr val="C9BC3F"/>
    <a:srgbClr val="2F5F30"/>
    <a:srgbClr val="428644"/>
    <a:srgbClr val="009900"/>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snapToObjects="1">
      <p:cViewPr varScale="1">
        <p:scale>
          <a:sx n="54" d="100"/>
          <a:sy n="54" d="100"/>
        </p:scale>
        <p:origin x="400" y="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73D7EC-29FF-429A-8354-68D424110DA9}" type="datetimeFigureOut">
              <a:rPr lang="en-US" smtClean="0"/>
              <a:t>11/17/2025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74CFE9-DCCB-4F59-B2EE-AA3EDE274973}" type="slidenum">
              <a:rPr lang="en-US" smtClean="0"/>
              <a:t>‹#›</a:t>
            </a:fld>
            <a:endParaRPr lang="en-US"/>
          </a:p>
        </p:txBody>
      </p:sp>
    </p:spTree>
    <p:extLst>
      <p:ext uri="{BB962C8B-B14F-4D97-AF65-F5344CB8AC3E}">
        <p14:creationId xmlns:p14="http://schemas.microsoft.com/office/powerpoint/2010/main" val="954629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Percentage by Wines and Spirits</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Most popular wine and spirit</a:t>
            </a:r>
            <a:endParaRPr dirty="0"/>
          </a:p>
          <a:p>
            <a:r>
              <a:rPr b="0" dirty="0"/>
              <a:t>No alt text provided</a:t>
            </a:r>
            <a:endParaRPr dirty="0"/>
          </a:p>
          <a:p>
            <a:endParaRPr dirty="0"/>
          </a:p>
          <a:p>
            <a:r>
              <a:rPr b="1" dirty="0"/>
              <a:t>Store with highest average sales price</a:t>
            </a:r>
            <a:endParaRPr dirty="0"/>
          </a:p>
          <a:p>
            <a:r>
              <a:rPr b="0" dirty="0"/>
              <a:t>No alt text provided</a:t>
            </a:r>
            <a:endParaRPr dirty="0"/>
          </a:p>
          <a:p>
            <a:endParaRPr dirty="0"/>
          </a:p>
          <a:p>
            <a:r>
              <a:rPr b="1" dirty="0"/>
              <a:t>Store with lowest average sales price</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Total Purchases by vendors</a:t>
            </a:r>
            <a:endParaRPr dirty="0"/>
          </a:p>
          <a:p>
            <a:r>
              <a:rPr b="0" dirty="0"/>
              <a:t>No alt text provided</a:t>
            </a:r>
            <a:endParaRPr dirty="0"/>
          </a:p>
          <a:p>
            <a:endParaRPr dirty="0"/>
          </a:p>
          <a:p>
            <a:r>
              <a:rPr b="1" dirty="0"/>
              <a:t>Vendor purchase over 12 months</a:t>
            </a:r>
            <a:endParaRPr dirty="0"/>
          </a:p>
          <a:p>
            <a:r>
              <a:rPr b="0" dirty="0"/>
              <a:t>No alt text provided</a:t>
            </a:r>
            <a:endParaRPr dirty="0"/>
          </a:p>
          <a:p>
            <a:endParaRPr dirty="0"/>
          </a:p>
          <a:p>
            <a:r>
              <a:rPr b="1" dirty="0"/>
              <a:t>Top suppliers over value and frequency</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Inventory purchased vs Inventory Sold</a:t>
            </a:r>
            <a:endParaRPr dirty="0"/>
          </a:p>
          <a:p>
            <a:r>
              <a:rPr b="0" dirty="0"/>
              <a:t>No alt text provided</a:t>
            </a:r>
            <a:endParaRPr dirty="0"/>
          </a:p>
          <a:p>
            <a:endParaRPr dirty="0"/>
          </a:p>
          <a:p>
            <a:r>
              <a:rPr b="1" dirty="0"/>
              <a:t>Products with longest Shelf life</a:t>
            </a:r>
            <a:endParaRPr dirty="0"/>
          </a:p>
          <a:p>
            <a:r>
              <a:rPr b="0" dirty="0"/>
              <a:t>No alt text provided</a:t>
            </a:r>
            <a:endParaRPr dirty="0"/>
          </a:p>
          <a:p>
            <a:endParaRPr dirty="0"/>
          </a:p>
          <a:p>
            <a:r>
              <a:rPr b="1" dirty="0"/>
              <a:t>Seasonal patterns affect inventory turnover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Total sales  between Wine vs Spirits</a:t>
            </a:r>
            <a:endParaRPr dirty="0"/>
          </a:p>
          <a:p>
            <a:r>
              <a:rPr b="0" dirty="0"/>
              <a:t>No alt text provided</a:t>
            </a:r>
            <a:endParaRPr dirty="0"/>
          </a:p>
          <a:p>
            <a:endParaRPr dirty="0"/>
          </a:p>
          <a:p>
            <a:r>
              <a:rPr b="1" dirty="0"/>
              <a:t>Highest average selling price per store</a:t>
            </a:r>
            <a:endParaRPr dirty="0"/>
          </a:p>
          <a:p>
            <a:r>
              <a:rPr b="0" dirty="0"/>
              <a:t>No alt text provided</a:t>
            </a:r>
            <a:endParaRPr dirty="0"/>
          </a:p>
          <a:p>
            <a:endParaRPr dirty="0"/>
          </a:p>
          <a:p>
            <a:r>
              <a:rPr b="1" dirty="0"/>
              <a:t>Lowest average selling price per store</a:t>
            </a:r>
            <a:endParaRPr dirty="0"/>
          </a:p>
          <a:p>
            <a:r>
              <a:rPr b="0" dirty="0"/>
              <a:t>No alt text provided</a:t>
            </a:r>
            <a:endParaRPr dirty="0"/>
          </a:p>
          <a:p>
            <a:endParaRPr dirty="0"/>
          </a:p>
          <a:p>
            <a:r>
              <a:rPr b="1" dirty="0"/>
              <a:t>Product sizes generate most sales revenue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Stores with highest profitability</a:t>
            </a:r>
            <a:endParaRPr dirty="0"/>
          </a:p>
          <a:p>
            <a:r>
              <a:rPr b="0" dirty="0"/>
              <a:t>No alt text provided</a:t>
            </a:r>
            <a:endParaRPr dirty="0"/>
          </a:p>
          <a:p>
            <a:endParaRPr dirty="0"/>
          </a:p>
          <a:p>
            <a:r>
              <a:rPr b="1" dirty="0"/>
              <a:t>Top Vendors by Purchase Value</a:t>
            </a:r>
            <a:endParaRPr dirty="0"/>
          </a:p>
          <a:p>
            <a:r>
              <a:rPr b="0" dirty="0"/>
              <a:t>No alt text provided</a:t>
            </a:r>
            <a:endParaRPr dirty="0"/>
          </a:p>
          <a:p>
            <a:endParaRPr dirty="0"/>
          </a:p>
          <a:p>
            <a:r>
              <a:rPr b="1" dirty="0"/>
              <a:t>Top Vendors by Sales Value</a:t>
            </a:r>
            <a:endParaRPr dirty="0"/>
          </a:p>
          <a:p>
            <a:r>
              <a:rPr b="0" dirty="0"/>
              <a:t>No alt text provided</a:t>
            </a:r>
            <a:endParaRPr dirty="0"/>
          </a:p>
          <a:p>
            <a:endParaRPr dirty="0"/>
          </a:p>
          <a:p>
            <a:r>
              <a:rPr b="1" dirty="0"/>
              <a:t>Inventory turnover sales growth</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11/17/2025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hyperlink" Target="https://app.powerbi.com/groups/me/reports/068c96e2-aa33-449d-a9f4-9ce64bf4cf93?pbi_source=PowerPoint"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068c96e2-aa33-449d-a9f4-9ce64bf4cf93/?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068c96e2-aa33-449d-a9f4-9ce64bf4cf93/?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groups/me/reports/068c96e2-aa33-449d-a9f4-9ce64bf4cf93/?pbi_source=PowerPoint"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app.powerbi.com/groups/me/reports/068c96e2-aa33-449d-a9f4-9ce64bf4cf93/?pbi_source=PowerPoint"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hyperlink" Target="https://app.powerbi.com/groups/me/reports/068c96e2-aa33-449d-a9f4-9ce64bf4cf93/?pbi_source=PowerPoint"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068c96e2-aa33-449d-a9f4-9ce64bf4cf93/?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068c96e2-aa33-449d-a9f4-9ce64bf4cf93/?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068c96e2-aa33-449d-a9f4-9ce64bf4cf93/?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068c96e2-aa33-449d-a9f4-9ce64bf4cf93/?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068c96e2-aa33-449d-a9f4-9ce64bf4cf93/?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068c96e2-aa33-449d-a9f4-9ce64bf4cf93/?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068c96e2-aa33-449d-a9f4-9ce64bf4cf93/?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068c96e2-aa33-449d-a9f4-9ce64bf4cf93/?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tx1">
              <a:lumMod val="95000"/>
              <a:lumOff val="5000"/>
            </a:schemeClr>
          </a:solidFill>
        </p:spPr>
      </p:pic>
      <p:sp>
        <p:nvSpPr>
          <p:cNvPr id="12" name="Title 1"/>
          <p:cNvSpPr txBox="1">
            <a:spLocks noGrp="1"/>
          </p:cNvSpPr>
          <p:nvPr>
            <p:ph type="title"/>
          </p:nvPr>
        </p:nvSpPr>
        <p:spPr>
          <a:xfrm>
            <a:off x="0" y="457200"/>
            <a:ext cx="3431969" cy="1600200"/>
          </a:xfrm>
          <a:prstGeom prst="rect">
            <a:avLst/>
          </a:prstGeom>
          <a:solidFill>
            <a:schemeClr val="tx1"/>
          </a:solid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rgbClr val="F3C910"/>
                </a:solidFill>
                <a:effectLst/>
                <a:uLnTx/>
                <a:uFillTx/>
                <a:latin typeface="Segoe UI Light" charset="0"/>
                <a:ea typeface="Segoe UI Light" charset="0"/>
                <a:cs typeface="Segoe UI Light" charset="0"/>
              </a:rPr>
              <a:t>JustDrinks</a:t>
            </a:r>
            <a:r>
              <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rPr>
              <a:t> Ltd</a:t>
            </a:r>
          </a:p>
        </p:txBody>
      </p:sp>
      <p:pic>
        <p:nvPicPr>
          <p:cNvPr id="5" name="Picture Placeholder 4">
            <a:extLst>
              <a:ext uri="{FF2B5EF4-FFF2-40B4-BE49-F238E27FC236}">
                <a16:creationId xmlns:a16="http://schemas.microsoft.com/office/drawing/2014/main" id="{9DFA2690-B1E6-F9A3-510C-3E770A1AA073}"/>
              </a:ext>
            </a:extLst>
          </p:cNvPr>
          <p:cNvPicPr>
            <a:picLocks noGrp="1" noChangeAspect="1"/>
          </p:cNvPicPr>
          <p:nvPr>
            <p:ph type="pic" idx="1"/>
          </p:nvPr>
        </p:nvPicPr>
        <p:blipFill>
          <a:blip r:embed="rId3"/>
          <a:srcRect l="7785" r="7785"/>
          <a:stretch>
            <a:fillRect/>
          </a:stretch>
        </p:blipFill>
        <p:spPr>
          <a:xfrm>
            <a:off x="3431969" y="0"/>
            <a:ext cx="8760031" cy="6858000"/>
          </a:xfrm>
        </p:spPr>
      </p:pic>
      <p:sp>
        <p:nvSpPr>
          <p:cNvPr id="13" name="Text Placeholder 2"/>
          <p:cNvSpPr txBox="1">
            <a:spLocks/>
          </p:cNvSpPr>
          <p:nvPr/>
        </p:nvSpPr>
        <p:spPr>
          <a:xfrm>
            <a:off x="853448" y="3658761"/>
            <a:ext cx="1488017" cy="253470"/>
          </a:xfrm>
          <a:prstGeom prst="rect">
            <a:avLst/>
          </a:prstGeom>
          <a:solidFill>
            <a:schemeClr val="bg1">
              <a:lumMod val="95000"/>
            </a:schemeClr>
          </a:solidFill>
          <a:ln>
            <a:solidFill>
              <a:srgbClr val="FFC000"/>
            </a:solidFill>
          </a:ln>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4"/>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solidFill>
            <a:schemeClr val="tx1"/>
          </a:solidFill>
          <a:ln>
            <a:solidFill>
              <a:srgbClr val="FFC000"/>
            </a:solidFill>
          </a:ln>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17/11/2025 11:39:50 UTC</a:t>
            </a:r>
          </a:p>
        </p:txBody>
      </p:sp>
      <p:sp>
        <p:nvSpPr>
          <p:cNvPr id="10" name="TextBox 9"/>
          <p:cNvSpPr txBox="1"/>
          <p:nvPr/>
        </p:nvSpPr>
        <p:spPr>
          <a:xfrm>
            <a:off x="828512" y="5407903"/>
            <a:ext cx="2177716" cy="369332"/>
          </a:xfrm>
          <a:prstGeom prst="rect">
            <a:avLst/>
          </a:prstGeom>
          <a:solidFill>
            <a:schemeClr val="tx1"/>
          </a:solid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17/11/2025 11:34:41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Recommendations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Section 6</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Section 6</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Section 6</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Immediate actions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card ,textbox ,Percentage by Wines and Spirits ,slicer ,Most popular wine and spirit ,Store with highest average sales price ,Store with lowest average sales price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Section 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otal Purchases by vendors ,Vendor purchase over 12 months ,Top suppliers over value and frequency ,slicer ,slicer ,slicer ,card ,card.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Section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Inventory purchased vs Inventory Sold ,Products with longest Shelf life ,Seasonal patterns affect inventory turnover ,slicer ,slicer ,card ,card.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Section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otal sales  between Wine vs Spirits ,Highest average selling price per store ,Lowest average selling price per store ,Product sizes generate most sales revenue ,card ,card ,slicer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Section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Stores with highest profitability ,Top Vendors by Purchase Value ,Top Vendors by Sales Value ,Inventory turnover sales growth ,card ,card ,slicer ,card ,card.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Section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5c) Executive Insights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5c) Executive Insights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Recommendations</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TotalTime>
  <Words>468</Words>
  <Application>Microsoft Office PowerPoint</Application>
  <PresentationFormat>Widescreen</PresentationFormat>
  <Paragraphs>213</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Segoe UI</vt:lpstr>
      <vt:lpstr>Segoe UI Light</vt:lpstr>
      <vt:lpstr>Segoe UI Semibold</vt:lpstr>
      <vt:lpstr>Custom Design</vt:lpstr>
      <vt:lpstr>JustDrinks Ltd</vt:lpstr>
      <vt:lpstr>Section 1</vt:lpstr>
      <vt:lpstr>Section 2</vt:lpstr>
      <vt:lpstr>Section 3</vt:lpstr>
      <vt:lpstr>Section 4</vt:lpstr>
      <vt:lpstr>Section 5</vt:lpstr>
      <vt:lpstr>5c) Executive Insights </vt:lpstr>
      <vt:lpstr>5c) Executive Insights</vt:lpstr>
      <vt:lpstr>Recommendations</vt:lpstr>
      <vt:lpstr>Recommendations</vt:lpstr>
      <vt:lpstr>Section 6</vt:lpstr>
      <vt:lpstr>Section 6</vt:lpstr>
      <vt:lpstr>Section 6</vt:lpstr>
      <vt:lpstr>Immediate actions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salome kungu</cp:lastModifiedBy>
  <cp:revision>6</cp:revision>
  <dcterms:created xsi:type="dcterms:W3CDTF">2016-09-04T11:54:55Z</dcterms:created>
  <dcterms:modified xsi:type="dcterms:W3CDTF">2025-11-17T12:07:13Z</dcterms:modified>
</cp:coreProperties>
</file>